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Fira Sans Extra Condensed Medium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  <p:embeddedFont>
      <p:font typeface="Squada One"/>
      <p:regular r:id="rId39"/>
    </p:embeddedFont>
    <p:embeddedFont>
      <p:font typeface="Exo 2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hlCdfX1yIhReDYWYH4J0FIAJu6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regular.fntdata"/><Relationship Id="rId20" Type="http://schemas.openxmlformats.org/officeDocument/2006/relationships/slide" Target="slides/slide15.xml"/><Relationship Id="rId42" Type="http://schemas.openxmlformats.org/officeDocument/2006/relationships/font" Target="fonts/Exo2-italic.fntdata"/><Relationship Id="rId41" Type="http://schemas.openxmlformats.org/officeDocument/2006/relationships/font" Target="fonts/Exo2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Exo2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8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9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2.xml"/><Relationship Id="rId39" Type="http://schemas.openxmlformats.org/officeDocument/2006/relationships/font" Target="fonts/SquadaOn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e9a62cf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b8e9a62cf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8e9a62cf3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b8e9a62cf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7c85a963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a7c85a963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8e3233b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b8e3233b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8e3233be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b8e3233be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8e3233be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b8e3233be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7c85a963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a7c85a963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8e9a62cf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b8e9a62cf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b6fef63ae_1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ab6fef63ae_1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fcd610ce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afcd610c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fcd610ce3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fcd610ce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fcd610ce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fcd610ce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b6fef63ae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b6fef63ae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6fef63ae_1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ab6fef63ae_1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7c85a963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a7c85a96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7c85a963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a7c85a963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b6fef63ae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ab6fef63ae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7" name="Google Shape;10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2" type="title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Calibri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15"/>
          <p:cNvSpPr txBox="1"/>
          <p:nvPr>
            <p:ph idx="1" type="subTitle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cd610ce3_0_149"/>
          <p:cNvSpPr txBox="1"/>
          <p:nvPr>
            <p:ph type="ctrTitle"/>
          </p:nvPr>
        </p:nvSpPr>
        <p:spPr>
          <a:xfrm>
            <a:off x="1514642" y="1858266"/>
            <a:ext cx="9182400" cy="2376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35" name="Google Shape;135;gafcd610ce3_0_149"/>
          <p:cNvSpPr txBox="1"/>
          <p:nvPr>
            <p:ph idx="1" type="subTitle"/>
          </p:nvPr>
        </p:nvSpPr>
        <p:spPr>
          <a:xfrm>
            <a:off x="4894242" y="3911363"/>
            <a:ext cx="5802900" cy="956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cd610ce3_0_152"/>
          <p:cNvSpPr txBox="1"/>
          <p:nvPr>
            <p:ph type="ctrTitle"/>
          </p:nvPr>
        </p:nvSpPr>
        <p:spPr>
          <a:xfrm>
            <a:off x="4514500" y="2798200"/>
            <a:ext cx="3163200" cy="126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gafcd610ce3_0_152"/>
          <p:cNvSpPr txBox="1"/>
          <p:nvPr>
            <p:ph idx="2" type="ctrTitle"/>
          </p:nvPr>
        </p:nvSpPr>
        <p:spPr>
          <a:xfrm>
            <a:off x="520394" y="268870"/>
            <a:ext cx="2632500" cy="770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39" name="Google Shape;139;gafcd610ce3_0_152"/>
          <p:cNvSpPr txBox="1"/>
          <p:nvPr>
            <p:ph idx="1" type="subTitle"/>
          </p:nvPr>
        </p:nvSpPr>
        <p:spPr>
          <a:xfrm>
            <a:off x="920594" y="875304"/>
            <a:ext cx="2232300" cy="76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gafcd610ce3_0_152"/>
          <p:cNvSpPr txBox="1"/>
          <p:nvPr>
            <p:ph hasCustomPrompt="1" idx="3" type="title"/>
          </p:nvPr>
        </p:nvSpPr>
        <p:spPr>
          <a:xfrm>
            <a:off x="2824598" y="725930"/>
            <a:ext cx="14769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gafcd610ce3_0_152"/>
          <p:cNvSpPr txBox="1"/>
          <p:nvPr>
            <p:ph hasCustomPrompt="1" idx="4" type="title"/>
          </p:nvPr>
        </p:nvSpPr>
        <p:spPr>
          <a:xfrm>
            <a:off x="2807208" y="2021077"/>
            <a:ext cx="14769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gafcd610ce3_0_152"/>
          <p:cNvSpPr txBox="1"/>
          <p:nvPr>
            <p:ph hasCustomPrompt="1" idx="5" type="title"/>
          </p:nvPr>
        </p:nvSpPr>
        <p:spPr>
          <a:xfrm>
            <a:off x="2807208" y="3316224"/>
            <a:ext cx="14769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gafcd610ce3_0_152"/>
          <p:cNvSpPr txBox="1"/>
          <p:nvPr>
            <p:ph hasCustomPrompt="1" idx="6" type="title"/>
          </p:nvPr>
        </p:nvSpPr>
        <p:spPr>
          <a:xfrm>
            <a:off x="7896010" y="2790184"/>
            <a:ext cx="14295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gafcd610ce3_0_152"/>
          <p:cNvSpPr txBox="1"/>
          <p:nvPr>
            <p:ph hasCustomPrompt="1" idx="7" type="title"/>
          </p:nvPr>
        </p:nvSpPr>
        <p:spPr>
          <a:xfrm>
            <a:off x="7896010" y="4149781"/>
            <a:ext cx="14295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gafcd610ce3_0_152"/>
          <p:cNvSpPr txBox="1"/>
          <p:nvPr>
            <p:ph hasCustomPrompt="1" idx="8" type="title"/>
          </p:nvPr>
        </p:nvSpPr>
        <p:spPr>
          <a:xfrm>
            <a:off x="7896010" y="5509378"/>
            <a:ext cx="14295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gafcd610ce3_0_152"/>
          <p:cNvSpPr txBox="1"/>
          <p:nvPr>
            <p:ph idx="9" type="ctrTitle"/>
          </p:nvPr>
        </p:nvSpPr>
        <p:spPr>
          <a:xfrm>
            <a:off x="520394" y="1557139"/>
            <a:ext cx="2632500" cy="770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47" name="Google Shape;147;gafcd610ce3_0_152"/>
          <p:cNvSpPr txBox="1"/>
          <p:nvPr>
            <p:ph idx="13" type="subTitle"/>
          </p:nvPr>
        </p:nvSpPr>
        <p:spPr>
          <a:xfrm>
            <a:off x="920594" y="2163569"/>
            <a:ext cx="2232300" cy="76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gafcd610ce3_0_152"/>
          <p:cNvSpPr txBox="1"/>
          <p:nvPr>
            <p:ph idx="14" type="ctrTitle"/>
          </p:nvPr>
        </p:nvSpPr>
        <p:spPr>
          <a:xfrm>
            <a:off x="520394" y="2855115"/>
            <a:ext cx="2632500" cy="770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49" name="Google Shape;149;gafcd610ce3_0_152"/>
          <p:cNvSpPr txBox="1"/>
          <p:nvPr>
            <p:ph idx="15" type="subTitle"/>
          </p:nvPr>
        </p:nvSpPr>
        <p:spPr>
          <a:xfrm>
            <a:off x="920594" y="3461542"/>
            <a:ext cx="2232300" cy="76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gafcd610ce3_0_152"/>
          <p:cNvSpPr txBox="1"/>
          <p:nvPr>
            <p:ph idx="16" type="ctrTitle"/>
          </p:nvPr>
        </p:nvSpPr>
        <p:spPr>
          <a:xfrm>
            <a:off x="9082077" y="2366906"/>
            <a:ext cx="2632500" cy="770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51" name="Google Shape;151;gafcd610ce3_0_152"/>
          <p:cNvSpPr txBox="1"/>
          <p:nvPr>
            <p:ph idx="17" type="subTitle"/>
          </p:nvPr>
        </p:nvSpPr>
        <p:spPr>
          <a:xfrm>
            <a:off x="9082077" y="2973339"/>
            <a:ext cx="2232300" cy="76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" name="Google Shape;152;gafcd610ce3_0_152"/>
          <p:cNvSpPr txBox="1"/>
          <p:nvPr>
            <p:ph idx="18" type="ctrTitle"/>
          </p:nvPr>
        </p:nvSpPr>
        <p:spPr>
          <a:xfrm>
            <a:off x="9082077" y="3732126"/>
            <a:ext cx="2632500" cy="770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53" name="Google Shape;153;gafcd610ce3_0_152"/>
          <p:cNvSpPr txBox="1"/>
          <p:nvPr>
            <p:ph idx="19" type="subTitle"/>
          </p:nvPr>
        </p:nvSpPr>
        <p:spPr>
          <a:xfrm>
            <a:off x="9082077" y="4338556"/>
            <a:ext cx="2232300" cy="76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4" name="Google Shape;154;gafcd610ce3_0_152"/>
          <p:cNvSpPr txBox="1"/>
          <p:nvPr>
            <p:ph idx="20" type="ctrTitle"/>
          </p:nvPr>
        </p:nvSpPr>
        <p:spPr>
          <a:xfrm>
            <a:off x="9082077" y="5081804"/>
            <a:ext cx="2632500" cy="770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55" name="Google Shape;155;gafcd610ce3_0_152"/>
          <p:cNvSpPr txBox="1"/>
          <p:nvPr>
            <p:ph idx="21" type="subTitle"/>
          </p:nvPr>
        </p:nvSpPr>
        <p:spPr>
          <a:xfrm>
            <a:off x="9082077" y="5688231"/>
            <a:ext cx="2232300" cy="76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fcd610ce3_0_172"/>
          <p:cNvSpPr txBox="1"/>
          <p:nvPr>
            <p:ph type="ctrTitle"/>
          </p:nvPr>
        </p:nvSpPr>
        <p:spPr>
          <a:xfrm flipH="1">
            <a:off x="1530100" y="4113533"/>
            <a:ext cx="6674100" cy="136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gafcd610ce3_0_172"/>
          <p:cNvSpPr txBox="1"/>
          <p:nvPr>
            <p:ph hasCustomPrompt="1" idx="2" type="title"/>
          </p:nvPr>
        </p:nvSpPr>
        <p:spPr>
          <a:xfrm flipH="1">
            <a:off x="1530206" y="3098467"/>
            <a:ext cx="3972300" cy="100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gafcd610ce3_0_172"/>
          <p:cNvSpPr txBox="1"/>
          <p:nvPr>
            <p:ph idx="1" type="subTitle"/>
          </p:nvPr>
        </p:nvSpPr>
        <p:spPr>
          <a:xfrm>
            <a:off x="1530100" y="5371945"/>
            <a:ext cx="5633100" cy="71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cd610ce3_0_176"/>
          <p:cNvSpPr txBox="1"/>
          <p:nvPr>
            <p:ph type="ctrTitle"/>
          </p:nvPr>
        </p:nvSpPr>
        <p:spPr>
          <a:xfrm>
            <a:off x="3517800" y="501998"/>
            <a:ext cx="5156400" cy="2738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gafcd610ce3_0_176"/>
          <p:cNvSpPr txBox="1"/>
          <p:nvPr>
            <p:ph idx="1" type="subTitle"/>
          </p:nvPr>
        </p:nvSpPr>
        <p:spPr>
          <a:xfrm>
            <a:off x="3279400" y="3085633"/>
            <a:ext cx="5633100" cy="237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fcd610ce3_0_179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cd610ce3_0_181"/>
          <p:cNvSpPr txBox="1"/>
          <p:nvPr>
            <p:ph type="ctrTitle"/>
          </p:nvPr>
        </p:nvSpPr>
        <p:spPr>
          <a:xfrm flipH="1">
            <a:off x="3663706" y="3514233"/>
            <a:ext cx="6927600" cy="256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7" name="Google Shape;167;gafcd610ce3_0_181"/>
          <p:cNvSpPr txBox="1"/>
          <p:nvPr>
            <p:ph hasCustomPrompt="1" idx="2" type="title"/>
          </p:nvPr>
        </p:nvSpPr>
        <p:spPr>
          <a:xfrm flipH="1">
            <a:off x="6619006" y="3098467"/>
            <a:ext cx="3972300" cy="100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None/>
              <a:defRPr sz="12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gafcd610ce3_0_181"/>
          <p:cNvSpPr txBox="1"/>
          <p:nvPr>
            <p:ph idx="1" type="subTitle"/>
          </p:nvPr>
        </p:nvSpPr>
        <p:spPr>
          <a:xfrm>
            <a:off x="4958106" y="5373975"/>
            <a:ext cx="5633100" cy="71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fcd610ce3_0_185"/>
          <p:cNvSpPr txBox="1"/>
          <p:nvPr>
            <p:ph type="ctrTitle"/>
          </p:nvPr>
        </p:nvSpPr>
        <p:spPr>
          <a:xfrm>
            <a:off x="2134311" y="1313637"/>
            <a:ext cx="3564900" cy="2738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1" name="Google Shape;171;gafcd610ce3_0_185"/>
          <p:cNvSpPr txBox="1"/>
          <p:nvPr>
            <p:ph idx="1" type="subTitle"/>
          </p:nvPr>
        </p:nvSpPr>
        <p:spPr>
          <a:xfrm>
            <a:off x="1572311" y="4077900"/>
            <a:ext cx="4126800" cy="237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2" name="Google Shape;172;gafcd610ce3_0_185"/>
          <p:cNvSpPr txBox="1"/>
          <p:nvPr>
            <p:ph idx="2" type="ctrTitle"/>
          </p:nvPr>
        </p:nvSpPr>
        <p:spPr>
          <a:xfrm>
            <a:off x="2576120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fcd610ce3_0_189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75" name="Google Shape;175;gafcd610ce3_0_189"/>
          <p:cNvSpPr txBox="1"/>
          <p:nvPr>
            <p:ph hasCustomPrompt="1" idx="2" type="title"/>
          </p:nvPr>
        </p:nvSpPr>
        <p:spPr>
          <a:xfrm>
            <a:off x="1448868" y="1966833"/>
            <a:ext cx="2393700" cy="100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gafcd610ce3_0_189"/>
          <p:cNvSpPr txBox="1"/>
          <p:nvPr>
            <p:ph idx="1" type="subTitle"/>
          </p:nvPr>
        </p:nvSpPr>
        <p:spPr>
          <a:xfrm flipH="1">
            <a:off x="4642135" y="2221939"/>
            <a:ext cx="4353300" cy="44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7" name="Google Shape;177;gafcd610ce3_0_189"/>
          <p:cNvSpPr txBox="1"/>
          <p:nvPr>
            <p:ph hasCustomPrompt="1" idx="3" type="title"/>
          </p:nvPr>
        </p:nvSpPr>
        <p:spPr>
          <a:xfrm>
            <a:off x="3064602" y="3300467"/>
            <a:ext cx="2351700" cy="100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gafcd610ce3_0_189"/>
          <p:cNvSpPr txBox="1"/>
          <p:nvPr>
            <p:ph idx="4" type="subTitle"/>
          </p:nvPr>
        </p:nvSpPr>
        <p:spPr>
          <a:xfrm flipH="1">
            <a:off x="6090635" y="3584567"/>
            <a:ext cx="4353300" cy="44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9" name="Google Shape;179;gafcd610ce3_0_189"/>
          <p:cNvSpPr txBox="1"/>
          <p:nvPr>
            <p:ph hasCustomPrompt="1" idx="5" type="title"/>
          </p:nvPr>
        </p:nvSpPr>
        <p:spPr>
          <a:xfrm>
            <a:off x="4470902" y="4684833"/>
            <a:ext cx="2393700" cy="100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gafcd610ce3_0_189"/>
          <p:cNvSpPr txBox="1"/>
          <p:nvPr>
            <p:ph idx="6" type="subTitle"/>
          </p:nvPr>
        </p:nvSpPr>
        <p:spPr>
          <a:xfrm flipH="1">
            <a:off x="7561887" y="4946588"/>
            <a:ext cx="4353300" cy="44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fcd610ce3_0_197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83" name="Google Shape;183;gafcd610ce3_0_197"/>
          <p:cNvSpPr txBox="1"/>
          <p:nvPr>
            <p:ph idx="2" type="ctrTitle"/>
          </p:nvPr>
        </p:nvSpPr>
        <p:spPr>
          <a:xfrm>
            <a:off x="748800" y="3739618"/>
            <a:ext cx="3564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4" name="Google Shape;184;gafcd610ce3_0_197"/>
          <p:cNvSpPr txBox="1"/>
          <p:nvPr>
            <p:ph idx="1" type="subTitle"/>
          </p:nvPr>
        </p:nvSpPr>
        <p:spPr>
          <a:xfrm>
            <a:off x="1163267" y="4120633"/>
            <a:ext cx="27360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85" name="Google Shape;185;gafcd610ce3_0_197"/>
          <p:cNvSpPr txBox="1"/>
          <p:nvPr>
            <p:ph idx="3" type="ctrTitle"/>
          </p:nvPr>
        </p:nvSpPr>
        <p:spPr>
          <a:xfrm>
            <a:off x="4313600" y="3739618"/>
            <a:ext cx="3564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6" name="Google Shape;186;gafcd610ce3_0_197"/>
          <p:cNvSpPr txBox="1"/>
          <p:nvPr>
            <p:ph idx="4" type="subTitle"/>
          </p:nvPr>
        </p:nvSpPr>
        <p:spPr>
          <a:xfrm>
            <a:off x="4617200" y="2715666"/>
            <a:ext cx="29577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87" name="Google Shape;187;gafcd610ce3_0_197"/>
          <p:cNvSpPr txBox="1"/>
          <p:nvPr>
            <p:ph idx="5" type="ctrTitle"/>
          </p:nvPr>
        </p:nvSpPr>
        <p:spPr>
          <a:xfrm>
            <a:off x="7878400" y="3739618"/>
            <a:ext cx="3564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8" name="Google Shape;188;gafcd610ce3_0_197"/>
          <p:cNvSpPr txBox="1"/>
          <p:nvPr>
            <p:ph idx="6" type="subTitle"/>
          </p:nvPr>
        </p:nvSpPr>
        <p:spPr>
          <a:xfrm>
            <a:off x="8182000" y="4120633"/>
            <a:ext cx="29577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4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24" name="Google Shape;24;p16"/>
          <p:cNvSpPr txBox="1"/>
          <p:nvPr>
            <p:ph idx="2" type="ctrTitle"/>
          </p:nvPr>
        </p:nvSpPr>
        <p:spPr>
          <a:xfrm>
            <a:off x="520395" y="268871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/>
        </p:txBody>
      </p:sp>
      <p:sp>
        <p:nvSpPr>
          <p:cNvPr id="25" name="Google Shape;25;p16"/>
          <p:cNvSpPr txBox="1"/>
          <p:nvPr>
            <p:ph idx="1" type="subTitle"/>
          </p:nvPr>
        </p:nvSpPr>
        <p:spPr>
          <a:xfrm>
            <a:off x="920595" y="875304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/>
        </p:txBody>
      </p:sp>
      <p:sp>
        <p:nvSpPr>
          <p:cNvPr id="26" name="Google Shape;26;p16"/>
          <p:cNvSpPr txBox="1"/>
          <p:nvPr>
            <p:ph idx="3" type="title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16"/>
          <p:cNvSpPr txBox="1"/>
          <p:nvPr>
            <p:ph idx="4" type="title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" name="Google Shape;28;p16"/>
          <p:cNvSpPr txBox="1"/>
          <p:nvPr>
            <p:ph idx="5" type="title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" name="Google Shape;29;p16"/>
          <p:cNvSpPr txBox="1"/>
          <p:nvPr>
            <p:ph idx="6" type="title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7" type="title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1" name="Google Shape;31;p16"/>
          <p:cNvSpPr txBox="1"/>
          <p:nvPr>
            <p:ph idx="8" type="title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" name="Google Shape;32;p16"/>
          <p:cNvSpPr txBox="1"/>
          <p:nvPr>
            <p:ph idx="9" type="ctrTitle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/>
        </p:txBody>
      </p:sp>
      <p:sp>
        <p:nvSpPr>
          <p:cNvPr id="33" name="Google Shape;33;p16"/>
          <p:cNvSpPr txBox="1"/>
          <p:nvPr>
            <p:ph idx="13" type="subTitle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/>
        </p:txBody>
      </p:sp>
      <p:sp>
        <p:nvSpPr>
          <p:cNvPr id="34" name="Google Shape;34;p16"/>
          <p:cNvSpPr txBox="1"/>
          <p:nvPr>
            <p:ph idx="14" type="ctrTitle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/>
        </p:txBody>
      </p:sp>
      <p:sp>
        <p:nvSpPr>
          <p:cNvPr id="35" name="Google Shape;35;p16"/>
          <p:cNvSpPr txBox="1"/>
          <p:nvPr>
            <p:ph idx="15" type="subTitle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/>
        </p:txBody>
      </p:sp>
      <p:sp>
        <p:nvSpPr>
          <p:cNvPr id="36" name="Google Shape;36;p16"/>
          <p:cNvSpPr txBox="1"/>
          <p:nvPr>
            <p:ph idx="16" type="ctrTitle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/>
        </p:txBody>
      </p:sp>
      <p:sp>
        <p:nvSpPr>
          <p:cNvPr id="37" name="Google Shape;37;p16"/>
          <p:cNvSpPr txBox="1"/>
          <p:nvPr>
            <p:ph idx="17" type="subTitle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/>
        </p:txBody>
      </p:sp>
      <p:sp>
        <p:nvSpPr>
          <p:cNvPr id="38" name="Google Shape;38;p16"/>
          <p:cNvSpPr txBox="1"/>
          <p:nvPr>
            <p:ph idx="18" type="ctrTitle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/>
        </p:txBody>
      </p:sp>
      <p:sp>
        <p:nvSpPr>
          <p:cNvPr id="39" name="Google Shape;39;p16"/>
          <p:cNvSpPr txBox="1"/>
          <p:nvPr>
            <p:ph idx="19" type="subTitle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/>
        </p:txBody>
      </p:sp>
      <p:sp>
        <p:nvSpPr>
          <p:cNvPr id="40" name="Google Shape;40;p16"/>
          <p:cNvSpPr txBox="1"/>
          <p:nvPr>
            <p:ph idx="20" type="ctrTitle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/>
        </p:txBody>
      </p:sp>
      <p:sp>
        <p:nvSpPr>
          <p:cNvPr id="41" name="Google Shape;41;p16"/>
          <p:cNvSpPr txBox="1"/>
          <p:nvPr>
            <p:ph idx="21" type="subTitle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fcd610ce3_0_205"/>
          <p:cNvSpPr txBox="1"/>
          <p:nvPr>
            <p:ph type="ctrTitle"/>
          </p:nvPr>
        </p:nvSpPr>
        <p:spPr>
          <a:xfrm flipH="1">
            <a:off x="3672723" y="1796051"/>
            <a:ext cx="6927600" cy="256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1" name="Google Shape;191;gafcd610ce3_0_205"/>
          <p:cNvSpPr txBox="1"/>
          <p:nvPr>
            <p:ph hasCustomPrompt="1" idx="2" type="title"/>
          </p:nvPr>
        </p:nvSpPr>
        <p:spPr>
          <a:xfrm flipH="1">
            <a:off x="6628023" y="1380284"/>
            <a:ext cx="3972300" cy="100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None/>
              <a:defRPr sz="12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gafcd610ce3_0_205"/>
          <p:cNvSpPr txBox="1"/>
          <p:nvPr>
            <p:ph idx="1" type="subTitle"/>
          </p:nvPr>
        </p:nvSpPr>
        <p:spPr>
          <a:xfrm>
            <a:off x="4967123" y="3657318"/>
            <a:ext cx="5633100" cy="71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fcd610ce3_0_209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95" name="Google Shape;195;gafcd610ce3_0_209"/>
          <p:cNvSpPr txBox="1"/>
          <p:nvPr>
            <p:ph idx="2" type="ctrTitle"/>
          </p:nvPr>
        </p:nvSpPr>
        <p:spPr>
          <a:xfrm>
            <a:off x="619304" y="2408667"/>
            <a:ext cx="2373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6" name="Google Shape;196;gafcd610ce3_0_209"/>
          <p:cNvSpPr txBox="1"/>
          <p:nvPr>
            <p:ph idx="1" type="subTitle"/>
          </p:nvPr>
        </p:nvSpPr>
        <p:spPr>
          <a:xfrm>
            <a:off x="821504" y="2800999"/>
            <a:ext cx="19695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97" name="Google Shape;197;gafcd610ce3_0_209"/>
          <p:cNvSpPr txBox="1"/>
          <p:nvPr>
            <p:ph idx="3" type="ctrTitle"/>
          </p:nvPr>
        </p:nvSpPr>
        <p:spPr>
          <a:xfrm>
            <a:off x="2769902" y="2408667"/>
            <a:ext cx="2373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8" name="Google Shape;198;gafcd610ce3_0_209"/>
          <p:cNvSpPr txBox="1"/>
          <p:nvPr>
            <p:ph idx="4" type="subTitle"/>
          </p:nvPr>
        </p:nvSpPr>
        <p:spPr>
          <a:xfrm>
            <a:off x="2972102" y="2800999"/>
            <a:ext cx="19695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99" name="Google Shape;199;gafcd610ce3_0_209"/>
          <p:cNvSpPr txBox="1"/>
          <p:nvPr>
            <p:ph idx="5" type="ctrTitle"/>
          </p:nvPr>
        </p:nvSpPr>
        <p:spPr>
          <a:xfrm>
            <a:off x="4920500" y="2408667"/>
            <a:ext cx="2373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" name="Google Shape;200;gafcd610ce3_0_209"/>
          <p:cNvSpPr txBox="1"/>
          <p:nvPr>
            <p:ph idx="6" type="subTitle"/>
          </p:nvPr>
        </p:nvSpPr>
        <p:spPr>
          <a:xfrm>
            <a:off x="5122700" y="2800999"/>
            <a:ext cx="19695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01" name="Google Shape;201;gafcd610ce3_0_209"/>
          <p:cNvSpPr txBox="1"/>
          <p:nvPr>
            <p:ph idx="7" type="ctrTitle"/>
          </p:nvPr>
        </p:nvSpPr>
        <p:spPr>
          <a:xfrm>
            <a:off x="4942823" y="4733150"/>
            <a:ext cx="2373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2" name="Google Shape;202;gafcd610ce3_0_209"/>
          <p:cNvSpPr txBox="1"/>
          <p:nvPr>
            <p:ph idx="8" type="subTitle"/>
          </p:nvPr>
        </p:nvSpPr>
        <p:spPr>
          <a:xfrm>
            <a:off x="5145029" y="5186935"/>
            <a:ext cx="19695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03" name="Google Shape;203;gafcd610ce3_0_209"/>
          <p:cNvSpPr txBox="1"/>
          <p:nvPr>
            <p:ph idx="9" type="ctrTitle"/>
          </p:nvPr>
        </p:nvSpPr>
        <p:spPr>
          <a:xfrm>
            <a:off x="7124692" y="4733150"/>
            <a:ext cx="2373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" name="Google Shape;204;gafcd610ce3_0_209"/>
          <p:cNvSpPr txBox="1"/>
          <p:nvPr>
            <p:ph idx="13" type="subTitle"/>
          </p:nvPr>
        </p:nvSpPr>
        <p:spPr>
          <a:xfrm>
            <a:off x="7333681" y="5186935"/>
            <a:ext cx="19695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05" name="Google Shape;205;gafcd610ce3_0_209"/>
          <p:cNvSpPr txBox="1"/>
          <p:nvPr>
            <p:ph idx="14" type="ctrTitle"/>
          </p:nvPr>
        </p:nvSpPr>
        <p:spPr>
          <a:xfrm>
            <a:off x="9306561" y="4733150"/>
            <a:ext cx="2373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6" name="Google Shape;206;gafcd610ce3_0_209"/>
          <p:cNvSpPr txBox="1"/>
          <p:nvPr>
            <p:ph idx="15" type="subTitle"/>
          </p:nvPr>
        </p:nvSpPr>
        <p:spPr>
          <a:xfrm>
            <a:off x="9522333" y="5186935"/>
            <a:ext cx="19425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fcd610ce3_0_223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9" name="Google Shape;209;gafcd610ce3_0_223"/>
          <p:cNvSpPr txBox="1"/>
          <p:nvPr>
            <p:ph idx="2" type="ctrTitle"/>
          </p:nvPr>
        </p:nvSpPr>
        <p:spPr>
          <a:xfrm>
            <a:off x="2322600" y="3795600"/>
            <a:ext cx="16773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10" name="Google Shape;210;gafcd610ce3_0_223"/>
          <p:cNvSpPr txBox="1"/>
          <p:nvPr>
            <p:ph idx="1" type="subTitle"/>
          </p:nvPr>
        </p:nvSpPr>
        <p:spPr>
          <a:xfrm>
            <a:off x="2322600" y="2200033"/>
            <a:ext cx="28764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11" name="Google Shape;211;gafcd610ce3_0_223"/>
          <p:cNvSpPr txBox="1"/>
          <p:nvPr>
            <p:ph idx="3" type="ctrTitle"/>
          </p:nvPr>
        </p:nvSpPr>
        <p:spPr>
          <a:xfrm>
            <a:off x="7511669" y="4847067"/>
            <a:ext cx="23739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12" name="Google Shape;212;gafcd610ce3_0_223"/>
          <p:cNvSpPr txBox="1"/>
          <p:nvPr>
            <p:ph idx="4" type="subTitle"/>
          </p:nvPr>
        </p:nvSpPr>
        <p:spPr>
          <a:xfrm>
            <a:off x="7009278" y="3253408"/>
            <a:ext cx="28764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cd610ce3_0_229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fcd610ce3_0_231"/>
          <p:cNvSpPr txBox="1"/>
          <p:nvPr>
            <p:ph type="ctrTitle"/>
          </p:nvPr>
        </p:nvSpPr>
        <p:spPr>
          <a:xfrm flipH="1">
            <a:off x="1573337" y="1796051"/>
            <a:ext cx="6927600" cy="256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7" name="Google Shape;217;gafcd610ce3_0_231"/>
          <p:cNvSpPr txBox="1"/>
          <p:nvPr>
            <p:ph hasCustomPrompt="1" idx="2" type="title"/>
          </p:nvPr>
        </p:nvSpPr>
        <p:spPr>
          <a:xfrm flipH="1">
            <a:off x="1573437" y="1380284"/>
            <a:ext cx="3972300" cy="100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gafcd610ce3_0_231"/>
          <p:cNvSpPr txBox="1"/>
          <p:nvPr>
            <p:ph idx="1" type="subTitle"/>
          </p:nvPr>
        </p:nvSpPr>
        <p:spPr>
          <a:xfrm>
            <a:off x="1573337" y="3657318"/>
            <a:ext cx="5633100" cy="71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fcd610ce3_0_235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1" name="Google Shape;221;gafcd610ce3_0_235"/>
          <p:cNvSpPr txBox="1"/>
          <p:nvPr>
            <p:ph idx="2" type="ctrTitle"/>
          </p:nvPr>
        </p:nvSpPr>
        <p:spPr>
          <a:xfrm>
            <a:off x="3047680" y="2202722"/>
            <a:ext cx="23907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2" name="Google Shape;222;gafcd610ce3_0_235"/>
          <p:cNvSpPr txBox="1"/>
          <p:nvPr>
            <p:ph idx="1" type="subTitle"/>
          </p:nvPr>
        </p:nvSpPr>
        <p:spPr>
          <a:xfrm>
            <a:off x="3047680" y="2595055"/>
            <a:ext cx="22776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23" name="Google Shape;223;gafcd610ce3_0_235"/>
          <p:cNvSpPr txBox="1"/>
          <p:nvPr>
            <p:ph idx="3" type="ctrTitle"/>
          </p:nvPr>
        </p:nvSpPr>
        <p:spPr>
          <a:xfrm>
            <a:off x="3047680" y="4760765"/>
            <a:ext cx="23907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4" name="Google Shape;224;gafcd610ce3_0_235"/>
          <p:cNvSpPr txBox="1"/>
          <p:nvPr>
            <p:ph idx="4" type="subTitle"/>
          </p:nvPr>
        </p:nvSpPr>
        <p:spPr>
          <a:xfrm>
            <a:off x="3047680" y="5153098"/>
            <a:ext cx="22776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25" name="Google Shape;225;gafcd610ce3_0_235"/>
          <p:cNvSpPr txBox="1"/>
          <p:nvPr>
            <p:ph idx="5" type="ctrTitle"/>
          </p:nvPr>
        </p:nvSpPr>
        <p:spPr>
          <a:xfrm>
            <a:off x="6729730" y="2202722"/>
            <a:ext cx="23907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6" name="Google Shape;226;gafcd610ce3_0_235"/>
          <p:cNvSpPr txBox="1"/>
          <p:nvPr>
            <p:ph idx="6" type="subTitle"/>
          </p:nvPr>
        </p:nvSpPr>
        <p:spPr>
          <a:xfrm>
            <a:off x="6729733" y="2595055"/>
            <a:ext cx="23907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27" name="Google Shape;227;gafcd610ce3_0_235"/>
          <p:cNvSpPr txBox="1"/>
          <p:nvPr>
            <p:ph idx="7" type="ctrTitle"/>
          </p:nvPr>
        </p:nvSpPr>
        <p:spPr>
          <a:xfrm>
            <a:off x="6729730" y="4760765"/>
            <a:ext cx="2390700" cy="57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8" name="Google Shape;228;gafcd610ce3_0_235"/>
          <p:cNvSpPr txBox="1"/>
          <p:nvPr>
            <p:ph idx="8" type="subTitle"/>
          </p:nvPr>
        </p:nvSpPr>
        <p:spPr>
          <a:xfrm>
            <a:off x="6729733" y="5153098"/>
            <a:ext cx="23907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fcd610ce3_0_245"/>
          <p:cNvSpPr txBox="1"/>
          <p:nvPr>
            <p:ph type="ctrTitle"/>
          </p:nvPr>
        </p:nvSpPr>
        <p:spPr>
          <a:xfrm flipH="1">
            <a:off x="1591372" y="2148200"/>
            <a:ext cx="6927600" cy="256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fcd610ce3_0_247"/>
          <p:cNvSpPr txBox="1"/>
          <p:nvPr>
            <p:ph type="ctrTitle"/>
          </p:nvPr>
        </p:nvSpPr>
        <p:spPr>
          <a:xfrm flipH="1">
            <a:off x="3013772" y="2925074"/>
            <a:ext cx="6927600" cy="256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3" name="Google Shape;233;gafcd610ce3_0_247"/>
          <p:cNvSpPr txBox="1"/>
          <p:nvPr>
            <p:ph hasCustomPrompt="1" idx="2" type="title"/>
          </p:nvPr>
        </p:nvSpPr>
        <p:spPr>
          <a:xfrm flipH="1">
            <a:off x="3013872" y="2509307"/>
            <a:ext cx="3972300" cy="100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gafcd610ce3_0_247"/>
          <p:cNvSpPr txBox="1"/>
          <p:nvPr>
            <p:ph idx="1" type="subTitle"/>
          </p:nvPr>
        </p:nvSpPr>
        <p:spPr>
          <a:xfrm>
            <a:off x="3013772" y="4634739"/>
            <a:ext cx="5633100" cy="71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fcd610ce3_0_251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fcd610ce3_0_253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17"/>
          <p:cNvSpPr txBox="1"/>
          <p:nvPr>
            <p:ph idx="2" type="title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Calibri"/>
              <a:buNone/>
              <a:defRPr sz="1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5" name="Google Shape;45;p17"/>
          <p:cNvSpPr txBox="1"/>
          <p:nvPr>
            <p:ph idx="1" type="subTitle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fcd610ce3_0_255"/>
          <p:cNvSpPr txBox="1"/>
          <p:nvPr>
            <p:ph type="ctrTitle"/>
          </p:nvPr>
        </p:nvSpPr>
        <p:spPr>
          <a:xfrm flipH="1">
            <a:off x="2264097" y="2904633"/>
            <a:ext cx="6927600" cy="256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None/>
              <a:defRPr sz="8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1" name="Google Shape;241;gafcd610ce3_0_255"/>
          <p:cNvSpPr txBox="1"/>
          <p:nvPr>
            <p:ph hasCustomPrompt="1" idx="2" type="title"/>
          </p:nvPr>
        </p:nvSpPr>
        <p:spPr>
          <a:xfrm flipH="1">
            <a:off x="5219397" y="2488867"/>
            <a:ext cx="3972300" cy="100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None/>
              <a:defRPr sz="12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gafcd610ce3_0_255"/>
          <p:cNvSpPr txBox="1"/>
          <p:nvPr>
            <p:ph idx="1" type="subTitle"/>
          </p:nvPr>
        </p:nvSpPr>
        <p:spPr>
          <a:xfrm>
            <a:off x="3558497" y="4634739"/>
            <a:ext cx="5633100" cy="71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fcd610ce3_0_259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fcd610ce3_0_261"/>
          <p:cNvSpPr txBox="1"/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7" name="Google Shape;247;gafcd610ce3_0_261"/>
          <p:cNvSpPr txBox="1"/>
          <p:nvPr>
            <p:ph idx="1" type="subTitle"/>
          </p:nvPr>
        </p:nvSpPr>
        <p:spPr>
          <a:xfrm>
            <a:off x="2870000" y="3326467"/>
            <a:ext cx="6452100" cy="13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8" name="Google Shape;248;gafcd610ce3_0_261"/>
          <p:cNvSpPr txBox="1"/>
          <p:nvPr/>
        </p:nvSpPr>
        <p:spPr>
          <a:xfrm>
            <a:off x="834541" y="4963224"/>
            <a:ext cx="51069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-CO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s-CO" sz="13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CO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s-CO" sz="13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CO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s-CO" sz="13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-CO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cd610ce3_0_265"/>
          <p:cNvSpPr txBox="1"/>
          <p:nvPr>
            <p:ph idx="1" type="body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>
                <a:solidFill>
                  <a:srgbClr val="000000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>
                <a:solidFill>
                  <a:srgbClr val="000000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>
                <a:solidFill>
                  <a:srgbClr val="000000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>
                <a:solidFill>
                  <a:srgbClr val="000000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>
                <a:solidFill>
                  <a:srgbClr val="000000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6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1" name="Google Shape;251;gafcd610ce3_0_265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ab6fef63ae_1_418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b6fef63ae_1_950"/>
          <p:cNvSpPr txBox="1"/>
          <p:nvPr>
            <p:ph type="ctrTitle"/>
          </p:nvPr>
        </p:nvSpPr>
        <p:spPr>
          <a:xfrm>
            <a:off x="2134311" y="1313637"/>
            <a:ext cx="35649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gab6fef63ae_1_950"/>
          <p:cNvSpPr txBox="1"/>
          <p:nvPr>
            <p:ph idx="1" type="subTitle"/>
          </p:nvPr>
        </p:nvSpPr>
        <p:spPr>
          <a:xfrm>
            <a:off x="1572311" y="4077900"/>
            <a:ext cx="41268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1" name="Google Shape;51;gab6fef63ae_1_950"/>
          <p:cNvSpPr txBox="1"/>
          <p:nvPr>
            <p:ph idx="2" type="ctrTitle"/>
          </p:nvPr>
        </p:nvSpPr>
        <p:spPr>
          <a:xfrm>
            <a:off x="2576120" y="470467"/>
            <a:ext cx="69525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ab6fef63ae_1_1103"/>
          <p:cNvSpPr txBox="1"/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gab6fef63ae_1_1103"/>
          <p:cNvSpPr txBox="1"/>
          <p:nvPr>
            <p:ph idx="1" type="subTitle"/>
          </p:nvPr>
        </p:nvSpPr>
        <p:spPr>
          <a:xfrm>
            <a:off x="2870000" y="3326467"/>
            <a:ext cx="64521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5" name="Google Shape;55;gab6fef63ae_1_1103"/>
          <p:cNvSpPr txBox="1"/>
          <p:nvPr/>
        </p:nvSpPr>
        <p:spPr>
          <a:xfrm>
            <a:off x="834541" y="4963224"/>
            <a:ext cx="51069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s-CO" sz="13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O" sz="13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s-CO" sz="13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O" sz="13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s-CO" sz="13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s-CO" sz="13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3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12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b6fef63ae_1_643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b6fef63ae_1_790"/>
          <p:cNvSpPr txBox="1"/>
          <p:nvPr>
            <p:ph idx="1" type="body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>
                <a:solidFill>
                  <a:srgbClr val="00000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gab6fef63ae_1_790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fcd610ce3_0_14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Exo 2"/>
              <a:buNone/>
              <a:defRPr b="1" sz="37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quada One"/>
              <a:buNone/>
              <a:defRPr sz="37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quada One"/>
              <a:buNone/>
              <a:defRPr sz="37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quada One"/>
              <a:buNone/>
              <a:defRPr sz="37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quada One"/>
              <a:buNone/>
              <a:defRPr sz="37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quada One"/>
              <a:buNone/>
              <a:defRPr sz="37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quada One"/>
              <a:buNone/>
              <a:defRPr sz="37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quada One"/>
              <a:buNone/>
              <a:defRPr sz="37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quada One"/>
              <a:buNone/>
              <a:defRPr sz="37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32" name="Google Shape;132;gafcd610ce3_0_14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  <a:defRPr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302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○"/>
              <a:defRPr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302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■"/>
              <a:defRPr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302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  <a:defRPr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302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○"/>
              <a:defRPr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302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■"/>
              <a:defRPr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302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  <a:defRPr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302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○"/>
              <a:defRPr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302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Roboto Condensed Light"/>
              <a:buChar char="■"/>
              <a:defRPr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4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jp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jp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jpg"/><Relationship Id="rId4" Type="http://schemas.openxmlformats.org/officeDocument/2006/relationships/image" Target="../media/image45.png"/><Relationship Id="rId5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"/>
          <p:cNvSpPr txBox="1"/>
          <p:nvPr>
            <p:ph idx="1" type="subTitle"/>
          </p:nvPr>
        </p:nvSpPr>
        <p:spPr>
          <a:xfrm>
            <a:off x="5764775" y="4407129"/>
            <a:ext cx="5802800" cy="9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CO" sz="1867">
                <a:latin typeface="Roboto Condensed"/>
                <a:ea typeface="Roboto Condensed"/>
                <a:cs typeface="Roboto Condensed"/>
                <a:sym typeface="Roboto Condensed"/>
              </a:rPr>
              <a:t>ERICA JOHANA FIGUEROA DURANGO</a:t>
            </a:r>
            <a:endParaRPr b="1" sz="1867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CO" sz="1867">
                <a:latin typeface="Roboto Condensed"/>
                <a:ea typeface="Roboto Condensed"/>
                <a:cs typeface="Roboto Condensed"/>
                <a:sym typeface="Roboto Condensed"/>
              </a:rPr>
              <a:t>Dolph Brandon Hincapie</a:t>
            </a:r>
            <a:endParaRPr b="1" sz="1867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8" name="Google Shape;258;p1"/>
          <p:cNvSpPr txBox="1"/>
          <p:nvPr>
            <p:ph type="ctrTitle"/>
          </p:nvPr>
        </p:nvSpPr>
        <p:spPr>
          <a:xfrm>
            <a:off x="1685567" y="975000"/>
            <a:ext cx="9882000" cy="32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Calibri"/>
              <a:buNone/>
            </a:pPr>
            <a:r>
              <a:rPr lang="es-CO">
                <a:solidFill>
                  <a:srgbClr val="434343"/>
                </a:solidFill>
              </a:rPr>
              <a:t>CONTEO DE AVES PLAYERAS MEDIANTE IMÁGENES DE DRON 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259" name="Google Shape;259;p1"/>
          <p:cNvCxnSpPr/>
          <p:nvPr/>
        </p:nvCxnSpPr>
        <p:spPr>
          <a:xfrm>
            <a:off x="9527567" y="4234667"/>
            <a:ext cx="27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8e9a62cf3_2_9"/>
          <p:cNvSpPr txBox="1"/>
          <p:nvPr>
            <p:ph idx="4294967295" type="ctrTitle"/>
          </p:nvPr>
        </p:nvSpPr>
        <p:spPr>
          <a:xfrm>
            <a:off x="1496850" y="369400"/>
            <a:ext cx="2518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</a:t>
            </a:r>
            <a:r>
              <a:rPr lang="es-CO"/>
              <a:t>3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b8e9a62cf3_2_9"/>
          <p:cNvSpPr txBox="1"/>
          <p:nvPr>
            <p:ph idx="4294967295" type="ctrTitle"/>
          </p:nvPr>
        </p:nvSpPr>
        <p:spPr>
          <a:xfrm>
            <a:off x="527725" y="1359963"/>
            <a:ext cx="5570100" cy="24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2900"/>
              <a:t>Características:</a:t>
            </a:r>
            <a:endParaRPr sz="2900"/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700"/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O" sz="2700"/>
              <a:t>Fondo de la imagen: Playa o río de diferentes tonos de café. </a:t>
            </a:r>
            <a:endParaRPr sz="2700"/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O" sz="2700"/>
              <a:t>Aves de color negro.</a:t>
            </a:r>
            <a:endParaRPr sz="2700"/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O" sz="2700"/>
              <a:t>Aves de color blanco.</a:t>
            </a:r>
            <a:endParaRPr sz="27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336" name="Google Shape;336;gb8e9a62cf3_2_9"/>
          <p:cNvSpPr txBox="1"/>
          <p:nvPr>
            <p:ph idx="4294967295" type="ctrTitle"/>
          </p:nvPr>
        </p:nvSpPr>
        <p:spPr>
          <a:xfrm>
            <a:off x="8257325" y="369400"/>
            <a:ext cx="2518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</a:t>
            </a:r>
            <a:r>
              <a:rPr lang="es-CO"/>
              <a:t>4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b8e9a62cf3_2_9"/>
          <p:cNvSpPr txBox="1"/>
          <p:nvPr>
            <p:ph idx="4294967295" type="ctrTitle"/>
          </p:nvPr>
        </p:nvSpPr>
        <p:spPr>
          <a:xfrm>
            <a:off x="6841475" y="1359975"/>
            <a:ext cx="53505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2900"/>
              <a:t>Características:</a:t>
            </a:r>
            <a:endParaRPr sz="2900"/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700"/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O" sz="2700"/>
              <a:t>Aves blancas</a:t>
            </a:r>
            <a:endParaRPr sz="2700"/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O" sz="2700"/>
              <a:t>Fondo no regular </a:t>
            </a:r>
            <a:endParaRPr sz="27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id="338" name="Google Shape;338;gb8e9a62cf3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125" y="3816375"/>
            <a:ext cx="3800148" cy="284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b8e9a62cf3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150" y="3398900"/>
            <a:ext cx="4357158" cy="326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8e9a62cf3_2_23"/>
          <p:cNvSpPr txBox="1"/>
          <p:nvPr>
            <p:ph type="ctrTitle"/>
          </p:nvPr>
        </p:nvSpPr>
        <p:spPr>
          <a:xfrm flipH="1">
            <a:off x="1530100" y="4113533"/>
            <a:ext cx="66741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s-CO"/>
              <a:t>RESULTADOS</a:t>
            </a:r>
            <a:endParaRPr/>
          </a:p>
        </p:txBody>
      </p:sp>
      <p:sp>
        <p:nvSpPr>
          <p:cNvPr id="345" name="Google Shape;345;gb8e9a62cf3_2_23"/>
          <p:cNvSpPr txBox="1"/>
          <p:nvPr>
            <p:ph idx="2" type="title"/>
          </p:nvPr>
        </p:nvSpPr>
        <p:spPr>
          <a:xfrm flipH="1">
            <a:off x="1530205" y="3098467"/>
            <a:ext cx="39723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Calibri"/>
              <a:buNone/>
            </a:pPr>
            <a:r>
              <a:rPr lang="es-CO"/>
              <a:t>04</a:t>
            </a:r>
            <a:endParaRPr/>
          </a:p>
        </p:txBody>
      </p:sp>
      <p:cxnSp>
        <p:nvCxnSpPr>
          <p:cNvPr id="346" name="Google Shape;346;gb8e9a62cf3_2_23"/>
          <p:cNvCxnSpPr/>
          <p:nvPr/>
        </p:nvCxnSpPr>
        <p:spPr>
          <a:xfrm>
            <a:off x="0" y="5371033"/>
            <a:ext cx="20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7c85a963a_0_12"/>
          <p:cNvSpPr txBox="1"/>
          <p:nvPr/>
        </p:nvSpPr>
        <p:spPr>
          <a:xfrm>
            <a:off x="4192350" y="119350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1</a:t>
            </a:r>
            <a:endParaRPr/>
          </a:p>
        </p:txBody>
      </p:sp>
      <p:sp>
        <p:nvSpPr>
          <p:cNvPr id="352" name="Google Shape;352;ga7c85a963a_0_12"/>
          <p:cNvSpPr txBox="1"/>
          <p:nvPr/>
        </p:nvSpPr>
        <p:spPr>
          <a:xfrm>
            <a:off x="903625" y="5284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353" name="Google Shape;353;ga7c85a963a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00" y="1476300"/>
            <a:ext cx="3329275" cy="22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a7c85a963a_0_12"/>
          <p:cNvSpPr txBox="1"/>
          <p:nvPr/>
        </p:nvSpPr>
        <p:spPr>
          <a:xfrm>
            <a:off x="8602375" y="1925800"/>
            <a:ext cx="321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Detección de aves para gaviotines_en_vuelo.JPG usando la Red1</a:t>
            </a:r>
            <a:endParaRPr sz="2400"/>
          </a:p>
        </p:txBody>
      </p:sp>
      <p:pic>
        <p:nvPicPr>
          <p:cNvPr id="355" name="Google Shape;355;ga7c85a963a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561" y="3794225"/>
            <a:ext cx="3214200" cy="259698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7c85a963a_0_12"/>
          <p:cNvSpPr txBox="1"/>
          <p:nvPr/>
        </p:nvSpPr>
        <p:spPr>
          <a:xfrm>
            <a:off x="8602375" y="4492425"/>
            <a:ext cx="3000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2000"/>
              <a:t>Detección de aves para gaviotines_en_vuelo.JPG usando el software ImageJ-bio7</a:t>
            </a:r>
            <a:endParaRPr sz="2000"/>
          </a:p>
        </p:txBody>
      </p:sp>
      <p:pic>
        <p:nvPicPr>
          <p:cNvPr id="357" name="Google Shape;357;ga7c85a963a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450" y="1476300"/>
            <a:ext cx="3905250" cy="39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8e3233beb_0_15"/>
          <p:cNvSpPr txBox="1"/>
          <p:nvPr/>
        </p:nvSpPr>
        <p:spPr>
          <a:xfrm>
            <a:off x="4192350" y="119350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2</a:t>
            </a:r>
            <a:endParaRPr/>
          </a:p>
        </p:txBody>
      </p:sp>
      <p:sp>
        <p:nvSpPr>
          <p:cNvPr id="363" name="Google Shape;363;gb8e3233beb_0_15"/>
          <p:cNvSpPr txBox="1"/>
          <p:nvPr/>
        </p:nvSpPr>
        <p:spPr>
          <a:xfrm>
            <a:off x="903625" y="5284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64" name="Google Shape;364;gb8e3233beb_0_15"/>
          <p:cNvSpPr txBox="1"/>
          <p:nvPr/>
        </p:nvSpPr>
        <p:spPr>
          <a:xfrm>
            <a:off x="8692975" y="1811500"/>
            <a:ext cx="3214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Detección de aves para Mixta_1.JPG usando la Red2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gb8e3233beb_0_15"/>
          <p:cNvSpPr txBox="1"/>
          <p:nvPr/>
        </p:nvSpPr>
        <p:spPr>
          <a:xfrm>
            <a:off x="8692975" y="41600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Detección de aves para Mixta_1.JPG usando el software ImageJ-bio7</a:t>
            </a:r>
            <a:endParaRPr sz="3000"/>
          </a:p>
        </p:txBody>
      </p:sp>
      <p:pic>
        <p:nvPicPr>
          <p:cNvPr id="366" name="Google Shape;366;gb8e3233be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13450"/>
            <a:ext cx="4210329" cy="40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b8e3233be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725" y="1237300"/>
            <a:ext cx="3214200" cy="22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b8e3233beb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575" y="3636800"/>
            <a:ext cx="3263487" cy="22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8e3233beb_0_31"/>
          <p:cNvSpPr txBox="1"/>
          <p:nvPr/>
        </p:nvSpPr>
        <p:spPr>
          <a:xfrm>
            <a:off x="4192350" y="119350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3</a:t>
            </a:r>
            <a:endParaRPr/>
          </a:p>
        </p:txBody>
      </p:sp>
      <p:sp>
        <p:nvSpPr>
          <p:cNvPr id="374" name="Google Shape;374;gb8e3233beb_0_31"/>
          <p:cNvSpPr txBox="1"/>
          <p:nvPr/>
        </p:nvSpPr>
        <p:spPr>
          <a:xfrm>
            <a:off x="903625" y="5284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75" name="Google Shape;375;gb8e3233beb_0_31"/>
          <p:cNvSpPr txBox="1"/>
          <p:nvPr/>
        </p:nvSpPr>
        <p:spPr>
          <a:xfrm>
            <a:off x="8692975" y="1811500"/>
            <a:ext cx="3214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Detección de aves para Pato_cuervo_2.JPG usando la Red3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gb8e3233beb_0_31"/>
          <p:cNvSpPr txBox="1"/>
          <p:nvPr/>
        </p:nvSpPr>
        <p:spPr>
          <a:xfrm>
            <a:off x="8692975" y="4160050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Detección de aves para Pato_cuervo_2.JPG usando el software ImageJ-bio7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" name="Google Shape;377;gb8e3233beb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913450"/>
            <a:ext cx="4210329" cy="40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b8e3233beb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424" y="1065850"/>
            <a:ext cx="3263475" cy="242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b8e3233beb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425" y="3646875"/>
            <a:ext cx="3263475" cy="25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8e3233beb_0_46"/>
          <p:cNvSpPr txBox="1"/>
          <p:nvPr/>
        </p:nvSpPr>
        <p:spPr>
          <a:xfrm>
            <a:off x="4192350" y="119350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4</a:t>
            </a:r>
            <a:endParaRPr/>
          </a:p>
        </p:txBody>
      </p:sp>
      <p:sp>
        <p:nvSpPr>
          <p:cNvPr id="385" name="Google Shape;385;gb8e3233beb_0_46"/>
          <p:cNvSpPr txBox="1"/>
          <p:nvPr/>
        </p:nvSpPr>
        <p:spPr>
          <a:xfrm>
            <a:off x="903625" y="5284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86" name="Google Shape;386;gb8e3233beb_0_46"/>
          <p:cNvSpPr txBox="1"/>
          <p:nvPr/>
        </p:nvSpPr>
        <p:spPr>
          <a:xfrm>
            <a:off x="8692975" y="1811500"/>
            <a:ext cx="321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Detección de aves para Ganso_del_Orinoco_3.JPG usando la Red4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gb8e3233beb_0_46"/>
          <p:cNvSpPr txBox="1"/>
          <p:nvPr/>
        </p:nvSpPr>
        <p:spPr>
          <a:xfrm>
            <a:off x="8692975" y="4160050"/>
            <a:ext cx="30000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Detección de aves para Ganso_del_Orinoco_3.JPG usando el software ImageJ-bio7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8" name="Google Shape;388;gb8e3233be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5850"/>
            <a:ext cx="4321128" cy="406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b8e3233beb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25" y="1065850"/>
            <a:ext cx="3911713" cy="26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b8e3233beb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925" y="3915225"/>
            <a:ext cx="3911725" cy="26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a7c85a963a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667650"/>
            <a:ext cx="3524550" cy="56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a7c85a963a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550" y="1488300"/>
            <a:ext cx="414337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a7c85a963a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4200" y="2737775"/>
            <a:ext cx="2962400" cy="15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8e9a62cf3_2_36"/>
          <p:cNvSpPr txBox="1"/>
          <p:nvPr>
            <p:ph idx="4294967295" type="ctrTitle"/>
          </p:nvPr>
        </p:nvSpPr>
        <p:spPr>
          <a:xfrm>
            <a:off x="1252150" y="347050"/>
            <a:ext cx="9975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PROBLEMA RED 4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b8e9a62cf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475" y="2813963"/>
            <a:ext cx="4127675" cy="31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b8e9a62cf3_2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575" y="2230350"/>
            <a:ext cx="4755625" cy="3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b8e9a62cf3_2_36"/>
          <p:cNvSpPr txBox="1"/>
          <p:nvPr>
            <p:ph idx="4294967295" type="ctrTitle"/>
          </p:nvPr>
        </p:nvSpPr>
        <p:spPr>
          <a:xfrm>
            <a:off x="1797463" y="1376500"/>
            <a:ext cx="41277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900"/>
              <a:t>Aves muy pequeñas y similares a su entorno</a:t>
            </a:r>
            <a:endParaRPr sz="27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b6fef63ae_1_961"/>
          <p:cNvSpPr txBox="1"/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s-CO"/>
              <a:t>GRACIAS</a:t>
            </a:r>
            <a:endParaRPr/>
          </a:p>
        </p:txBody>
      </p:sp>
      <p:cxnSp>
        <p:nvCxnSpPr>
          <p:cNvPr id="411" name="Google Shape;411;gab6fef63ae_1_961"/>
          <p:cNvCxnSpPr/>
          <p:nvPr/>
        </p:nvCxnSpPr>
        <p:spPr>
          <a:xfrm rot="10800000">
            <a:off x="10875100" y="840117"/>
            <a:ext cx="16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gab6fef63ae_1_961"/>
          <p:cNvCxnSpPr/>
          <p:nvPr/>
        </p:nvCxnSpPr>
        <p:spPr>
          <a:xfrm rot="10800000">
            <a:off x="-167" y="6354467"/>
            <a:ext cx="12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fcd610ce3_0_1"/>
          <p:cNvSpPr txBox="1"/>
          <p:nvPr>
            <p:ph type="ctrTitle"/>
          </p:nvPr>
        </p:nvSpPr>
        <p:spPr>
          <a:xfrm flipH="1">
            <a:off x="1530100" y="4113533"/>
            <a:ext cx="66741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s-CO"/>
              <a:t>ANTECEDENTES</a:t>
            </a:r>
            <a:endParaRPr/>
          </a:p>
        </p:txBody>
      </p:sp>
      <p:sp>
        <p:nvSpPr>
          <p:cNvPr id="418" name="Google Shape;418;gafcd610ce3_0_1"/>
          <p:cNvSpPr txBox="1"/>
          <p:nvPr>
            <p:ph idx="2" type="title"/>
          </p:nvPr>
        </p:nvSpPr>
        <p:spPr>
          <a:xfrm flipH="1">
            <a:off x="1530205" y="3098467"/>
            <a:ext cx="39723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Calibri"/>
              <a:buNone/>
            </a:pPr>
            <a:r>
              <a:rPr lang="es-CO"/>
              <a:t>05</a:t>
            </a:r>
            <a:endParaRPr/>
          </a:p>
        </p:txBody>
      </p:sp>
      <p:cxnSp>
        <p:nvCxnSpPr>
          <p:cNvPr id="419" name="Google Shape;419;gafcd610ce3_0_1"/>
          <p:cNvCxnSpPr/>
          <p:nvPr/>
        </p:nvCxnSpPr>
        <p:spPr>
          <a:xfrm>
            <a:off x="0" y="5371033"/>
            <a:ext cx="20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"/>
          <p:cNvSpPr txBox="1"/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s-CO"/>
              <a:t>PROBLEMA</a:t>
            </a:r>
            <a:endParaRPr/>
          </a:p>
        </p:txBody>
      </p:sp>
      <p:sp>
        <p:nvSpPr>
          <p:cNvPr id="265" name="Google Shape;265;p2"/>
          <p:cNvSpPr txBox="1"/>
          <p:nvPr>
            <p:ph idx="2" type="title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Calibri"/>
              <a:buNone/>
            </a:pPr>
            <a:r>
              <a:rPr lang="es-CO"/>
              <a:t>01</a:t>
            </a:r>
            <a:endParaRPr/>
          </a:p>
        </p:txBody>
      </p:sp>
      <p:cxnSp>
        <p:nvCxnSpPr>
          <p:cNvPr id="266" name="Google Shape;266;p2"/>
          <p:cNvCxnSpPr/>
          <p:nvPr/>
        </p:nvCxnSpPr>
        <p:spPr>
          <a:xfrm>
            <a:off x="0" y="5371033"/>
            <a:ext cx="20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fcd610ce3_0_275"/>
          <p:cNvSpPr txBox="1"/>
          <p:nvPr>
            <p:ph idx="2" type="ctrTitle"/>
          </p:nvPr>
        </p:nvSpPr>
        <p:spPr>
          <a:xfrm>
            <a:off x="2013650" y="333997"/>
            <a:ext cx="9270000" cy="120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Detección Automática de Aves en Imágenes Naturales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afcd610ce3_0_275"/>
          <p:cNvSpPr txBox="1"/>
          <p:nvPr>
            <p:ph idx="1" type="subTitle"/>
          </p:nvPr>
        </p:nvSpPr>
        <p:spPr>
          <a:xfrm>
            <a:off x="776667" y="2024900"/>
            <a:ext cx="4957500" cy="408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Preprocesamiento: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Uso de histogramas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Extracción de </a:t>
            </a: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características (Area)</a:t>
            </a: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Algoritmos de clasificación: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09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4500" lvl="0" marL="6096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El vecino más cercano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4500" lvl="0" marL="6096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Máquinas de soporte vectorial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4500" lvl="0" marL="6096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Las reglas de See5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09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09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09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6" name="Google Shape;426;gafcd610ce3_0_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183" y="2477513"/>
            <a:ext cx="6186766" cy="318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fcd610ce3_0_140"/>
          <p:cNvSpPr txBox="1"/>
          <p:nvPr>
            <p:ph idx="2" type="ctrTitle"/>
          </p:nvPr>
        </p:nvSpPr>
        <p:spPr>
          <a:xfrm>
            <a:off x="908900" y="189500"/>
            <a:ext cx="10807500" cy="136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Estimación de Densidad Poblacional de Aves Playeras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Congregatorias Mediante Algoritmos de Visión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Artificial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afcd610ce3_0_140"/>
          <p:cNvSpPr txBox="1"/>
          <p:nvPr>
            <p:ph idx="1" type="subTitle"/>
          </p:nvPr>
        </p:nvSpPr>
        <p:spPr>
          <a:xfrm>
            <a:off x="809725" y="2560100"/>
            <a:ext cx="4957500" cy="294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Procesamiento digital de imágenes: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Conversión a escala de grises.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Ruido de alta frecuencia (Filtro)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Región de </a:t>
            </a: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interés (No fue posible)</a:t>
            </a: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Segmentación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Selección de regiones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09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09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09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3" name="Google Shape;433;gafcd610ce3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847" y="1955000"/>
            <a:ext cx="6066553" cy="41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701" y="1420424"/>
            <a:ext cx="5207140" cy="432505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sp>
        <p:nvSpPr>
          <p:cNvPr id="272" name="Google Shape;272;p3"/>
          <p:cNvSpPr txBox="1"/>
          <p:nvPr>
            <p:ph idx="4294967295" type="ctrTitle"/>
          </p:nvPr>
        </p:nvSpPr>
        <p:spPr>
          <a:xfrm>
            <a:off x="3985200" y="147467"/>
            <a:ext cx="4221600" cy="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"/>
          <p:cNvSpPr txBox="1"/>
          <p:nvPr/>
        </p:nvSpPr>
        <p:spPr>
          <a:xfrm>
            <a:off x="6578925" y="1599801"/>
            <a:ext cx="4873200" cy="3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Imagenes de humedales tropicales.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Sistema de conteo de número de aves.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Aplicar técnicas de procesamiento de imágenes.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Aprendizaje supervisado.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CO" sz="2200">
                <a:latin typeface="Times New Roman"/>
                <a:ea typeface="Times New Roman"/>
                <a:cs typeface="Times New Roman"/>
                <a:sym typeface="Times New Roman"/>
              </a:rPr>
              <a:t>Comparar con Image Bio-7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 txBox="1"/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s-CO"/>
              <a:t>CARACTERISTICAS</a:t>
            </a:r>
            <a:endParaRPr/>
          </a:p>
        </p:txBody>
      </p:sp>
      <p:sp>
        <p:nvSpPr>
          <p:cNvPr id="279" name="Google Shape;279;p9"/>
          <p:cNvSpPr txBox="1"/>
          <p:nvPr>
            <p:ph idx="2" type="title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Calibri"/>
              <a:buNone/>
            </a:pPr>
            <a:r>
              <a:rPr lang="es-CO"/>
              <a:t>02</a:t>
            </a:r>
            <a:endParaRPr/>
          </a:p>
        </p:txBody>
      </p:sp>
      <p:cxnSp>
        <p:nvCxnSpPr>
          <p:cNvPr id="280" name="Google Shape;280;p9"/>
          <p:cNvCxnSpPr/>
          <p:nvPr/>
        </p:nvCxnSpPr>
        <p:spPr>
          <a:xfrm>
            <a:off x="10104433" y="5371200"/>
            <a:ext cx="208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b6fef63ae_1_264"/>
          <p:cNvSpPr txBox="1"/>
          <p:nvPr>
            <p:ph idx="4294967295" type="ctrTitle"/>
          </p:nvPr>
        </p:nvSpPr>
        <p:spPr>
          <a:xfrm>
            <a:off x="1212750" y="209525"/>
            <a:ext cx="10163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HISTOGRAMA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ab6fef63ae_1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1013" y="1808750"/>
            <a:ext cx="1731475" cy="17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ab6fef63ae_1_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1463" y="1832200"/>
            <a:ext cx="1731475" cy="1684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gab6fef63ae_1_264"/>
          <p:cNvCxnSpPr>
            <a:stCxn id="286" idx="3"/>
            <a:endCxn id="287" idx="1"/>
          </p:cNvCxnSpPr>
          <p:nvPr/>
        </p:nvCxnSpPr>
        <p:spPr>
          <a:xfrm flipH="1" rot="10800000">
            <a:off x="5552488" y="2674738"/>
            <a:ext cx="1719000" cy="1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9" name="Google Shape;289;gab6fef63ae_1_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1025" y="4136078"/>
            <a:ext cx="1731475" cy="170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ab6fef63ae_1_2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1462" y="4112602"/>
            <a:ext cx="1731475" cy="1754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gab6fef63ae_1_264"/>
          <p:cNvCxnSpPr>
            <a:stCxn id="289" idx="3"/>
            <a:endCxn id="290" idx="1"/>
          </p:cNvCxnSpPr>
          <p:nvPr/>
        </p:nvCxnSpPr>
        <p:spPr>
          <a:xfrm>
            <a:off x="5552500" y="4990037"/>
            <a:ext cx="1719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2" name="Google Shape;292;gab6fef63ae_1_264"/>
          <p:cNvSpPr txBox="1"/>
          <p:nvPr/>
        </p:nvSpPr>
        <p:spPr>
          <a:xfrm>
            <a:off x="1311900" y="2148546"/>
            <a:ext cx="17316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CO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Imagen sin Ave</a:t>
            </a:r>
            <a:endParaRPr b="1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ab6fef63ae_1_264"/>
          <p:cNvSpPr txBox="1"/>
          <p:nvPr/>
        </p:nvSpPr>
        <p:spPr>
          <a:xfrm>
            <a:off x="1311900" y="4452146"/>
            <a:ext cx="17316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CO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Imagen con Ave</a:t>
            </a:r>
            <a:endParaRPr b="1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ab6fef63ae_1_264"/>
          <p:cNvSpPr txBox="1"/>
          <p:nvPr/>
        </p:nvSpPr>
        <p:spPr>
          <a:xfrm>
            <a:off x="3672300" y="1185563"/>
            <a:ext cx="20289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CO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Imagen RGB</a:t>
            </a:r>
            <a:endParaRPr b="1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ab6fef63ae_1_264"/>
          <p:cNvSpPr txBox="1"/>
          <p:nvPr/>
        </p:nvSpPr>
        <p:spPr>
          <a:xfrm>
            <a:off x="6982050" y="1209038"/>
            <a:ext cx="231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CO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Escala de grises</a:t>
            </a:r>
            <a:endParaRPr b="1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b6fef63ae_1_432"/>
          <p:cNvSpPr txBox="1"/>
          <p:nvPr>
            <p:ph idx="4294967295" type="ctrTitle"/>
          </p:nvPr>
        </p:nvSpPr>
        <p:spPr>
          <a:xfrm>
            <a:off x="1113600" y="183950"/>
            <a:ext cx="10163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HISTOGRAMA - INTENSIDAD ALTA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gab6fef63ae_1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425" y="2023150"/>
            <a:ext cx="5250900" cy="40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ab6fef63ae_1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2450" y="2064463"/>
            <a:ext cx="5380201" cy="40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ab6fef63ae_1_432"/>
          <p:cNvSpPr txBox="1"/>
          <p:nvPr/>
        </p:nvSpPr>
        <p:spPr>
          <a:xfrm>
            <a:off x="2100550" y="1280275"/>
            <a:ext cx="23367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CO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Imagen sin ave</a:t>
            </a:r>
            <a:endParaRPr b="1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b6fef63ae_1_432"/>
          <p:cNvSpPr txBox="1"/>
          <p:nvPr/>
        </p:nvSpPr>
        <p:spPr>
          <a:xfrm>
            <a:off x="8189802" y="1280275"/>
            <a:ext cx="23367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CO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Imagen con ave </a:t>
            </a:r>
            <a:endParaRPr b="1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7c85a963a_0_5"/>
          <p:cNvSpPr txBox="1"/>
          <p:nvPr>
            <p:ph type="ctrTitle"/>
          </p:nvPr>
        </p:nvSpPr>
        <p:spPr>
          <a:xfrm flipH="1">
            <a:off x="3663705" y="3514233"/>
            <a:ext cx="69276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</a:pPr>
            <a:r>
              <a:rPr lang="es-CO"/>
              <a:t>REDES NEURONALES ENTRENADAS</a:t>
            </a:r>
            <a:endParaRPr/>
          </a:p>
        </p:txBody>
      </p:sp>
      <p:sp>
        <p:nvSpPr>
          <p:cNvPr id="310" name="Google Shape;310;ga7c85a963a_0_5"/>
          <p:cNvSpPr txBox="1"/>
          <p:nvPr>
            <p:ph idx="2" type="title"/>
          </p:nvPr>
        </p:nvSpPr>
        <p:spPr>
          <a:xfrm flipH="1">
            <a:off x="6619005" y="3098467"/>
            <a:ext cx="39723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Calibri"/>
              <a:buNone/>
            </a:pPr>
            <a:r>
              <a:rPr lang="es-CO"/>
              <a:t>03</a:t>
            </a:r>
            <a:endParaRPr/>
          </a:p>
        </p:txBody>
      </p:sp>
      <p:cxnSp>
        <p:nvCxnSpPr>
          <p:cNvPr id="311" name="Google Shape;311;ga7c85a963a_0_5"/>
          <p:cNvCxnSpPr/>
          <p:nvPr/>
        </p:nvCxnSpPr>
        <p:spPr>
          <a:xfrm>
            <a:off x="10104433" y="5371200"/>
            <a:ext cx="208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7c85a963a_0_97"/>
          <p:cNvSpPr txBox="1"/>
          <p:nvPr>
            <p:ph idx="4294967295" type="ctrTitle"/>
          </p:nvPr>
        </p:nvSpPr>
        <p:spPr>
          <a:xfrm>
            <a:off x="1100250" y="233525"/>
            <a:ext cx="9991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 pattern recognition app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a7c85a963a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7300" y="1323400"/>
            <a:ext cx="7085200" cy="2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a7c85a963a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262" y="4271100"/>
            <a:ext cx="5981075" cy="19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a7c85a963a_0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850" y="4168075"/>
            <a:ext cx="5316200" cy="218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b6fef63ae_1_465"/>
          <p:cNvSpPr txBox="1"/>
          <p:nvPr>
            <p:ph idx="4294967295" type="ctrTitle"/>
          </p:nvPr>
        </p:nvSpPr>
        <p:spPr>
          <a:xfrm>
            <a:off x="1496850" y="369400"/>
            <a:ext cx="2518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1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ab6fef63ae_1_465"/>
          <p:cNvSpPr txBox="1"/>
          <p:nvPr>
            <p:ph idx="4294967295" type="ctrTitle"/>
          </p:nvPr>
        </p:nvSpPr>
        <p:spPr>
          <a:xfrm>
            <a:off x="544250" y="1427175"/>
            <a:ext cx="55701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2900"/>
              <a:t>Características</a:t>
            </a:r>
            <a:r>
              <a:rPr lang="es-CO" sz="2900"/>
              <a:t>:</a:t>
            </a:r>
            <a:endParaRPr sz="2900"/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700"/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Fondo de la imagen: Playa o río de un tono cafe.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Aves de color blanco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Aves de color cafe.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326" name="Google Shape;326;gab6fef63ae_1_465"/>
          <p:cNvSpPr txBox="1"/>
          <p:nvPr>
            <p:ph idx="4294967295" type="ctrTitle"/>
          </p:nvPr>
        </p:nvSpPr>
        <p:spPr>
          <a:xfrm>
            <a:off x="8257325" y="369400"/>
            <a:ext cx="2518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</a:t>
            </a:r>
            <a:r>
              <a:rPr lang="es-CO"/>
              <a:t>2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ab6fef63ae_1_465"/>
          <p:cNvSpPr txBox="1"/>
          <p:nvPr>
            <p:ph idx="4294967295" type="ctrTitle"/>
          </p:nvPr>
        </p:nvSpPr>
        <p:spPr>
          <a:xfrm>
            <a:off x="6841475" y="1427175"/>
            <a:ext cx="53505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2900"/>
              <a:t>Características:</a:t>
            </a:r>
            <a:endParaRPr sz="2900"/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700"/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O" sz="2700"/>
              <a:t>Fondo de la imagen: Playa o rio de un tono grisáceo.</a:t>
            </a:r>
            <a:endParaRPr sz="2700"/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O" sz="2700"/>
              <a:t>Aves de diferentes tonos de gris. </a:t>
            </a:r>
            <a:endParaRPr sz="27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id="328" name="Google Shape;328;gab6fef63ae_1_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27" y="4105488"/>
            <a:ext cx="3319643" cy="248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ab6fef63ae_1_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775" y="4022950"/>
            <a:ext cx="3539894" cy="26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2020-09-22T00:23:28Z</dcterms:created>
  <dc:creator>Usuario</dc:creator>
</cp:coreProperties>
</file>